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6" r:id="rId3"/>
    <p:sldId id="268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A4E7F-EC97-48AF-B1AE-EB8B2EFB078A}" type="doc">
      <dgm:prSet loTypeId="urn:microsoft.com/office/officeart/2005/8/layout/v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1D612EA-3F4C-47BC-9552-1BB4FD6F9D52}">
      <dgm:prSet phldrT="[Text]"/>
      <dgm:spPr/>
      <dgm:t>
        <a:bodyPr/>
        <a:lstStyle/>
        <a:p>
          <a:r>
            <a:rPr lang="en-GB" dirty="0" smtClean="0"/>
            <a:t>Setup Page Settings</a:t>
          </a:r>
          <a:endParaRPr lang="en-GB" dirty="0"/>
        </a:p>
      </dgm:t>
    </dgm:pt>
    <dgm:pt modelId="{21EFEAC1-0920-45D0-A110-FF33C63D3625}" type="parTrans" cxnId="{E4A4846F-55DF-4576-A3EF-37FE282CA2C2}">
      <dgm:prSet/>
      <dgm:spPr/>
      <dgm:t>
        <a:bodyPr/>
        <a:lstStyle/>
        <a:p>
          <a:endParaRPr lang="en-GB"/>
        </a:p>
      </dgm:t>
    </dgm:pt>
    <dgm:pt modelId="{AC04FB6F-F3B6-4F73-94BB-63005A2680C2}" type="sibTrans" cxnId="{E4A4846F-55DF-4576-A3EF-37FE282CA2C2}">
      <dgm:prSet/>
      <dgm:spPr/>
      <dgm:t>
        <a:bodyPr/>
        <a:lstStyle/>
        <a:p>
          <a:endParaRPr lang="en-GB"/>
        </a:p>
      </dgm:t>
    </dgm:pt>
    <dgm:pt modelId="{585C1DC5-2419-44C5-8881-2DBA8C97F2C6}">
      <dgm:prSet phldrT="[Text]"/>
      <dgm:spPr/>
      <dgm:t>
        <a:bodyPr/>
        <a:lstStyle/>
        <a:p>
          <a:r>
            <a:rPr lang="en-GB" dirty="0" smtClean="0"/>
            <a:t>Create Poster and Save As PDF</a:t>
          </a:r>
          <a:endParaRPr lang="en-GB" dirty="0"/>
        </a:p>
      </dgm:t>
    </dgm:pt>
    <dgm:pt modelId="{79850BCD-87F4-4C14-8425-9563B46D5F82}" type="parTrans" cxnId="{BE1B6E9D-96CE-4740-A8D6-2ABEF8BF23F8}">
      <dgm:prSet/>
      <dgm:spPr/>
      <dgm:t>
        <a:bodyPr/>
        <a:lstStyle/>
        <a:p>
          <a:endParaRPr lang="en-GB"/>
        </a:p>
      </dgm:t>
    </dgm:pt>
    <dgm:pt modelId="{4A117A8F-7410-4D6C-9690-7460C43D114A}" type="sibTrans" cxnId="{BE1B6E9D-96CE-4740-A8D6-2ABEF8BF23F8}">
      <dgm:prSet/>
      <dgm:spPr/>
      <dgm:t>
        <a:bodyPr/>
        <a:lstStyle/>
        <a:p>
          <a:endParaRPr lang="en-GB"/>
        </a:p>
      </dgm:t>
    </dgm:pt>
    <dgm:pt modelId="{B6770F87-364F-44F4-8C33-055EDC0AAEF6}">
      <dgm:prSet phldrT="[Text]"/>
      <dgm:spPr/>
      <dgm:t>
        <a:bodyPr/>
        <a:lstStyle/>
        <a:p>
          <a:r>
            <a:rPr lang="en-GB" dirty="0" smtClean="0"/>
            <a:t>Print A3 Draft From CM131 (10mins)</a:t>
          </a:r>
          <a:endParaRPr lang="en-GB" dirty="0"/>
        </a:p>
      </dgm:t>
    </dgm:pt>
    <dgm:pt modelId="{E3744BD8-F00D-40F5-A65A-834E6F0DC417}" type="parTrans" cxnId="{718AD28D-EDF8-461F-A794-A0405C97CE43}">
      <dgm:prSet/>
      <dgm:spPr/>
      <dgm:t>
        <a:bodyPr/>
        <a:lstStyle/>
        <a:p>
          <a:endParaRPr lang="en-GB"/>
        </a:p>
      </dgm:t>
    </dgm:pt>
    <dgm:pt modelId="{C58B561A-9DAD-47DC-8862-316D899A73F6}" type="sibTrans" cxnId="{718AD28D-EDF8-461F-A794-A0405C97CE43}">
      <dgm:prSet/>
      <dgm:spPr/>
      <dgm:t>
        <a:bodyPr/>
        <a:lstStyle/>
        <a:p>
          <a:endParaRPr lang="en-GB"/>
        </a:p>
      </dgm:t>
    </dgm:pt>
    <dgm:pt modelId="{5E5ECB8C-E42A-44D1-ACBF-BCED48B40DD8}">
      <dgm:prSet/>
      <dgm:spPr/>
      <dgm:t>
        <a:bodyPr/>
        <a:lstStyle/>
        <a:p>
          <a:r>
            <a:rPr lang="en-GB" dirty="0" smtClean="0"/>
            <a:t>Verify Draft and Collect Poster (5Days)</a:t>
          </a:r>
          <a:endParaRPr lang="en-GB" dirty="0"/>
        </a:p>
      </dgm:t>
    </dgm:pt>
    <dgm:pt modelId="{B50AADD4-B303-4F74-B78D-1E2804B22BBA}" type="parTrans" cxnId="{ED76A4C7-9330-458D-853E-E3FF5103D643}">
      <dgm:prSet/>
      <dgm:spPr/>
      <dgm:t>
        <a:bodyPr/>
        <a:lstStyle/>
        <a:p>
          <a:endParaRPr lang="en-GB"/>
        </a:p>
      </dgm:t>
    </dgm:pt>
    <dgm:pt modelId="{6696F7F1-3F66-4CA2-A1D0-23F7F4D7E6E6}" type="sibTrans" cxnId="{ED76A4C7-9330-458D-853E-E3FF5103D643}">
      <dgm:prSet/>
      <dgm:spPr/>
      <dgm:t>
        <a:bodyPr/>
        <a:lstStyle/>
        <a:p>
          <a:endParaRPr lang="en-GB"/>
        </a:p>
      </dgm:t>
    </dgm:pt>
    <dgm:pt modelId="{17C4F925-69A5-4E98-9CA5-A78BC56B8BB1}" type="pres">
      <dgm:prSet presAssocID="{16DA4E7F-EC97-48AF-B1AE-EB8B2EFB078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0F2E297-C54E-476D-9E90-A49472080F03}" type="pres">
      <dgm:prSet presAssocID="{16DA4E7F-EC97-48AF-B1AE-EB8B2EFB078A}" presName="dummyMaxCanvas" presStyleCnt="0">
        <dgm:presLayoutVars/>
      </dgm:prSet>
      <dgm:spPr/>
    </dgm:pt>
    <dgm:pt modelId="{E018F57C-1135-4309-B2CC-B2878BA186BA}" type="pres">
      <dgm:prSet presAssocID="{16DA4E7F-EC97-48AF-B1AE-EB8B2EFB078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B244F3-FDCF-472A-824D-5A68F42D61FB}" type="pres">
      <dgm:prSet presAssocID="{16DA4E7F-EC97-48AF-B1AE-EB8B2EFB078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C6A861-06F6-4BE7-9E25-7E2756B2BB0D}" type="pres">
      <dgm:prSet presAssocID="{16DA4E7F-EC97-48AF-B1AE-EB8B2EFB078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81F8B7-00E2-4A45-BEE9-0897261EE049}" type="pres">
      <dgm:prSet presAssocID="{16DA4E7F-EC97-48AF-B1AE-EB8B2EFB078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4D7F99-97A6-4877-AAD8-01806B52531B}" type="pres">
      <dgm:prSet presAssocID="{16DA4E7F-EC97-48AF-B1AE-EB8B2EFB078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0D3E03-1F74-4BDD-A579-0A6E0A71E951}" type="pres">
      <dgm:prSet presAssocID="{16DA4E7F-EC97-48AF-B1AE-EB8B2EFB078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5DFFDF-F391-4CAB-B975-92DC09E9181F}" type="pres">
      <dgm:prSet presAssocID="{16DA4E7F-EC97-48AF-B1AE-EB8B2EFB078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9427D1-3466-492D-B2D0-12CFF03397E4}" type="pres">
      <dgm:prSet presAssocID="{16DA4E7F-EC97-48AF-B1AE-EB8B2EFB078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B681B5-BF4A-425F-A462-53662BC773FC}" type="pres">
      <dgm:prSet presAssocID="{16DA4E7F-EC97-48AF-B1AE-EB8B2EFB078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F41080-6E1D-4EC9-88D9-82F6B9A3B9B7}" type="pres">
      <dgm:prSet presAssocID="{16DA4E7F-EC97-48AF-B1AE-EB8B2EFB078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AA6937-00FC-42E1-9062-6BEEC7D6D324}" type="pres">
      <dgm:prSet presAssocID="{16DA4E7F-EC97-48AF-B1AE-EB8B2EFB078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5DB45C9-7BC0-490F-86A6-EC764BC743A8}" type="presOf" srcId="{31D612EA-3F4C-47BC-9552-1BB4FD6F9D52}" destId="{E018F57C-1135-4309-B2CC-B2878BA186BA}" srcOrd="0" destOrd="0" presId="urn:microsoft.com/office/officeart/2005/8/layout/vProcess5"/>
    <dgm:cxn modelId="{F1BCED41-4A06-42DB-A2DF-53210E4DC7EC}" type="presOf" srcId="{585C1DC5-2419-44C5-8881-2DBA8C97F2C6}" destId="{85B681B5-BF4A-425F-A462-53662BC773FC}" srcOrd="1" destOrd="0" presId="urn:microsoft.com/office/officeart/2005/8/layout/vProcess5"/>
    <dgm:cxn modelId="{6B151F45-4CAB-4330-9A0E-0AA00CCB5FDE}" type="presOf" srcId="{31D612EA-3F4C-47BC-9552-1BB4FD6F9D52}" destId="{0F9427D1-3466-492D-B2D0-12CFF03397E4}" srcOrd="1" destOrd="0" presId="urn:microsoft.com/office/officeart/2005/8/layout/vProcess5"/>
    <dgm:cxn modelId="{E4A4846F-55DF-4576-A3EF-37FE282CA2C2}" srcId="{16DA4E7F-EC97-48AF-B1AE-EB8B2EFB078A}" destId="{31D612EA-3F4C-47BC-9552-1BB4FD6F9D52}" srcOrd="0" destOrd="0" parTransId="{21EFEAC1-0920-45D0-A110-FF33C63D3625}" sibTransId="{AC04FB6F-F3B6-4F73-94BB-63005A2680C2}"/>
    <dgm:cxn modelId="{718AD28D-EDF8-461F-A794-A0405C97CE43}" srcId="{16DA4E7F-EC97-48AF-B1AE-EB8B2EFB078A}" destId="{B6770F87-364F-44F4-8C33-055EDC0AAEF6}" srcOrd="2" destOrd="0" parTransId="{E3744BD8-F00D-40F5-A65A-834E6F0DC417}" sibTransId="{C58B561A-9DAD-47DC-8862-316D899A73F6}"/>
    <dgm:cxn modelId="{951A63E4-F2ED-4FAB-9DB7-CCD1132C9ECB}" type="presOf" srcId="{5E5ECB8C-E42A-44D1-ACBF-BCED48B40DD8}" destId="{1EAA6937-00FC-42E1-9062-6BEEC7D6D324}" srcOrd="1" destOrd="0" presId="urn:microsoft.com/office/officeart/2005/8/layout/vProcess5"/>
    <dgm:cxn modelId="{7ABA4E95-B2C4-4980-A542-0C96F1CA4B9D}" type="presOf" srcId="{5E5ECB8C-E42A-44D1-ACBF-BCED48B40DD8}" destId="{A981F8B7-00E2-4A45-BEE9-0897261EE049}" srcOrd="0" destOrd="0" presId="urn:microsoft.com/office/officeart/2005/8/layout/vProcess5"/>
    <dgm:cxn modelId="{4B17B1C5-F37E-4CB7-AA7D-2B97C195AFBC}" type="presOf" srcId="{16DA4E7F-EC97-48AF-B1AE-EB8B2EFB078A}" destId="{17C4F925-69A5-4E98-9CA5-A78BC56B8BB1}" srcOrd="0" destOrd="0" presId="urn:microsoft.com/office/officeart/2005/8/layout/vProcess5"/>
    <dgm:cxn modelId="{52E3D5F2-987B-4D5F-8B51-7BD2EEF03A2D}" type="presOf" srcId="{B6770F87-364F-44F4-8C33-055EDC0AAEF6}" destId="{F4C6A861-06F6-4BE7-9E25-7E2756B2BB0D}" srcOrd="0" destOrd="0" presId="urn:microsoft.com/office/officeart/2005/8/layout/vProcess5"/>
    <dgm:cxn modelId="{92622917-35CD-4FA1-B29E-454C6726C88B}" type="presOf" srcId="{C58B561A-9DAD-47DC-8862-316D899A73F6}" destId="{3F5DFFDF-F391-4CAB-B975-92DC09E9181F}" srcOrd="0" destOrd="0" presId="urn:microsoft.com/office/officeart/2005/8/layout/vProcess5"/>
    <dgm:cxn modelId="{8501CFFE-E9EC-438F-BA31-89560A8855F9}" type="presOf" srcId="{B6770F87-364F-44F4-8C33-055EDC0AAEF6}" destId="{77F41080-6E1D-4EC9-88D9-82F6B9A3B9B7}" srcOrd="1" destOrd="0" presId="urn:microsoft.com/office/officeart/2005/8/layout/vProcess5"/>
    <dgm:cxn modelId="{BE1B6E9D-96CE-4740-A8D6-2ABEF8BF23F8}" srcId="{16DA4E7F-EC97-48AF-B1AE-EB8B2EFB078A}" destId="{585C1DC5-2419-44C5-8881-2DBA8C97F2C6}" srcOrd="1" destOrd="0" parTransId="{79850BCD-87F4-4C14-8425-9563B46D5F82}" sibTransId="{4A117A8F-7410-4D6C-9690-7460C43D114A}"/>
    <dgm:cxn modelId="{DA3E0199-3853-4EA0-97AF-3DF64A573ED3}" type="presOf" srcId="{585C1DC5-2419-44C5-8881-2DBA8C97F2C6}" destId="{F1B244F3-FDCF-472A-824D-5A68F42D61FB}" srcOrd="0" destOrd="0" presId="urn:microsoft.com/office/officeart/2005/8/layout/vProcess5"/>
    <dgm:cxn modelId="{F40BED88-0799-4BB1-A050-A60848ED3957}" type="presOf" srcId="{4A117A8F-7410-4D6C-9690-7460C43D114A}" destId="{C00D3E03-1F74-4BDD-A579-0A6E0A71E951}" srcOrd="0" destOrd="0" presId="urn:microsoft.com/office/officeart/2005/8/layout/vProcess5"/>
    <dgm:cxn modelId="{ED76A4C7-9330-458D-853E-E3FF5103D643}" srcId="{16DA4E7F-EC97-48AF-B1AE-EB8B2EFB078A}" destId="{5E5ECB8C-E42A-44D1-ACBF-BCED48B40DD8}" srcOrd="3" destOrd="0" parTransId="{B50AADD4-B303-4F74-B78D-1E2804B22BBA}" sibTransId="{6696F7F1-3F66-4CA2-A1D0-23F7F4D7E6E6}"/>
    <dgm:cxn modelId="{0BF7C4AF-4938-45EE-BF3F-57CEF70AC4B7}" type="presOf" srcId="{AC04FB6F-F3B6-4F73-94BB-63005A2680C2}" destId="{EE4D7F99-97A6-4877-AAD8-01806B52531B}" srcOrd="0" destOrd="0" presId="urn:microsoft.com/office/officeart/2005/8/layout/vProcess5"/>
    <dgm:cxn modelId="{53898A3C-DFFB-412B-BBBA-6F3FF36BBCE8}" type="presParOf" srcId="{17C4F925-69A5-4E98-9CA5-A78BC56B8BB1}" destId="{50F2E297-C54E-476D-9E90-A49472080F03}" srcOrd="0" destOrd="0" presId="urn:microsoft.com/office/officeart/2005/8/layout/vProcess5"/>
    <dgm:cxn modelId="{C7633C19-4141-4BAA-9F13-DAD2FD2C62AD}" type="presParOf" srcId="{17C4F925-69A5-4E98-9CA5-A78BC56B8BB1}" destId="{E018F57C-1135-4309-B2CC-B2878BA186BA}" srcOrd="1" destOrd="0" presId="urn:microsoft.com/office/officeart/2005/8/layout/vProcess5"/>
    <dgm:cxn modelId="{509E3A62-396D-43AC-8145-B90A4054FE13}" type="presParOf" srcId="{17C4F925-69A5-4E98-9CA5-A78BC56B8BB1}" destId="{F1B244F3-FDCF-472A-824D-5A68F42D61FB}" srcOrd="2" destOrd="0" presId="urn:microsoft.com/office/officeart/2005/8/layout/vProcess5"/>
    <dgm:cxn modelId="{11B430A3-9CFB-433F-815F-C2482C2B954A}" type="presParOf" srcId="{17C4F925-69A5-4E98-9CA5-A78BC56B8BB1}" destId="{F4C6A861-06F6-4BE7-9E25-7E2756B2BB0D}" srcOrd="3" destOrd="0" presId="urn:microsoft.com/office/officeart/2005/8/layout/vProcess5"/>
    <dgm:cxn modelId="{FF6A68AC-B5B8-4D54-863E-18F5935C270A}" type="presParOf" srcId="{17C4F925-69A5-4E98-9CA5-A78BC56B8BB1}" destId="{A981F8B7-00E2-4A45-BEE9-0897261EE049}" srcOrd="4" destOrd="0" presId="urn:microsoft.com/office/officeart/2005/8/layout/vProcess5"/>
    <dgm:cxn modelId="{D5A2FBA7-D482-4FBC-9234-0F1EB13A1096}" type="presParOf" srcId="{17C4F925-69A5-4E98-9CA5-A78BC56B8BB1}" destId="{EE4D7F99-97A6-4877-AAD8-01806B52531B}" srcOrd="5" destOrd="0" presId="urn:microsoft.com/office/officeart/2005/8/layout/vProcess5"/>
    <dgm:cxn modelId="{DB3CCD48-66A5-4EB2-8E5B-3B93B59FE562}" type="presParOf" srcId="{17C4F925-69A5-4E98-9CA5-A78BC56B8BB1}" destId="{C00D3E03-1F74-4BDD-A579-0A6E0A71E951}" srcOrd="6" destOrd="0" presId="urn:microsoft.com/office/officeart/2005/8/layout/vProcess5"/>
    <dgm:cxn modelId="{B549A6A3-93FC-41CC-92A0-E03C8DE37174}" type="presParOf" srcId="{17C4F925-69A5-4E98-9CA5-A78BC56B8BB1}" destId="{3F5DFFDF-F391-4CAB-B975-92DC09E9181F}" srcOrd="7" destOrd="0" presId="urn:microsoft.com/office/officeart/2005/8/layout/vProcess5"/>
    <dgm:cxn modelId="{45C98270-F404-41C8-955A-969A2B6F6363}" type="presParOf" srcId="{17C4F925-69A5-4E98-9CA5-A78BC56B8BB1}" destId="{0F9427D1-3466-492D-B2D0-12CFF03397E4}" srcOrd="8" destOrd="0" presId="urn:microsoft.com/office/officeart/2005/8/layout/vProcess5"/>
    <dgm:cxn modelId="{5AB98F7F-A75A-41FD-8BC8-8B93B9785138}" type="presParOf" srcId="{17C4F925-69A5-4E98-9CA5-A78BC56B8BB1}" destId="{85B681B5-BF4A-425F-A462-53662BC773FC}" srcOrd="9" destOrd="0" presId="urn:microsoft.com/office/officeart/2005/8/layout/vProcess5"/>
    <dgm:cxn modelId="{E15CF56C-B373-4159-8B30-DECBD401EB2A}" type="presParOf" srcId="{17C4F925-69A5-4E98-9CA5-A78BC56B8BB1}" destId="{77F41080-6E1D-4EC9-88D9-82F6B9A3B9B7}" srcOrd="10" destOrd="0" presId="urn:microsoft.com/office/officeart/2005/8/layout/vProcess5"/>
    <dgm:cxn modelId="{7A0BE2F6-0A78-4E40-9EF3-CF5DC800DDEE}" type="presParOf" srcId="{17C4F925-69A5-4E98-9CA5-A78BC56B8BB1}" destId="{1EAA6937-00FC-42E1-9062-6BEEC7D6D32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8F57C-1135-4309-B2CC-B2878BA186BA}">
      <dsp:nvSpPr>
        <dsp:cNvPr id="0" name=""/>
        <dsp:cNvSpPr/>
      </dsp:nvSpPr>
      <dsp:spPr>
        <a:xfrm>
          <a:off x="0" y="0"/>
          <a:ext cx="6797555" cy="894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Setup Page Settings</a:t>
          </a:r>
          <a:endParaRPr lang="en-GB" sz="2400" kern="1200" dirty="0"/>
        </a:p>
      </dsp:txBody>
      <dsp:txXfrm>
        <a:off x="26187" y="26187"/>
        <a:ext cx="5757222" cy="841706"/>
      </dsp:txXfrm>
    </dsp:sp>
    <dsp:sp modelId="{F1B244F3-FDCF-472A-824D-5A68F42D61FB}">
      <dsp:nvSpPr>
        <dsp:cNvPr id="0" name=""/>
        <dsp:cNvSpPr/>
      </dsp:nvSpPr>
      <dsp:spPr>
        <a:xfrm>
          <a:off x="569295" y="1056640"/>
          <a:ext cx="6797555" cy="894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Create Poster and Save As PDF</a:t>
          </a:r>
          <a:endParaRPr lang="en-GB" sz="2400" kern="1200" dirty="0"/>
        </a:p>
      </dsp:txBody>
      <dsp:txXfrm>
        <a:off x="595482" y="1082827"/>
        <a:ext cx="5594733" cy="841706"/>
      </dsp:txXfrm>
    </dsp:sp>
    <dsp:sp modelId="{F4C6A861-06F6-4BE7-9E25-7E2756B2BB0D}">
      <dsp:nvSpPr>
        <dsp:cNvPr id="0" name=""/>
        <dsp:cNvSpPr/>
      </dsp:nvSpPr>
      <dsp:spPr>
        <a:xfrm>
          <a:off x="1130093" y="2113280"/>
          <a:ext cx="6797555" cy="894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Print A3 Draft From CM131 (10mins)</a:t>
          </a:r>
          <a:endParaRPr lang="en-GB" sz="2400" kern="1200" dirty="0"/>
        </a:p>
      </dsp:txBody>
      <dsp:txXfrm>
        <a:off x="1156280" y="2139467"/>
        <a:ext cx="5603230" cy="841706"/>
      </dsp:txXfrm>
    </dsp:sp>
    <dsp:sp modelId="{A981F8B7-00E2-4A45-BEE9-0897261EE049}">
      <dsp:nvSpPr>
        <dsp:cNvPr id="0" name=""/>
        <dsp:cNvSpPr/>
      </dsp:nvSpPr>
      <dsp:spPr>
        <a:xfrm>
          <a:off x="1699388" y="3169919"/>
          <a:ext cx="6797555" cy="894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Verify Draft and Collect Poster (5Days)</a:t>
          </a:r>
          <a:endParaRPr lang="en-GB" sz="2400" kern="1200" dirty="0"/>
        </a:p>
      </dsp:txBody>
      <dsp:txXfrm>
        <a:off x="1725575" y="3196106"/>
        <a:ext cx="5594733" cy="841706"/>
      </dsp:txXfrm>
    </dsp:sp>
    <dsp:sp modelId="{EE4D7F99-97A6-4877-AAD8-01806B52531B}">
      <dsp:nvSpPr>
        <dsp:cNvPr id="0" name=""/>
        <dsp:cNvSpPr/>
      </dsp:nvSpPr>
      <dsp:spPr>
        <a:xfrm>
          <a:off x="6216403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6347162" y="684783"/>
        <a:ext cx="319634" cy="437317"/>
      </dsp:txXfrm>
    </dsp:sp>
    <dsp:sp modelId="{C00D3E03-1F74-4BDD-A579-0A6E0A71E951}">
      <dsp:nvSpPr>
        <dsp:cNvPr id="0" name=""/>
        <dsp:cNvSpPr/>
      </dsp:nvSpPr>
      <dsp:spPr>
        <a:xfrm>
          <a:off x="6785698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6916457" y="1741423"/>
        <a:ext cx="319634" cy="437317"/>
      </dsp:txXfrm>
    </dsp:sp>
    <dsp:sp modelId="{3F5DFFDF-F391-4CAB-B975-92DC09E9181F}">
      <dsp:nvSpPr>
        <dsp:cNvPr id="0" name=""/>
        <dsp:cNvSpPr/>
      </dsp:nvSpPr>
      <dsp:spPr>
        <a:xfrm>
          <a:off x="7346496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7477255" y="2798064"/>
        <a:ext cx="319634" cy="4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18ACC-D9D1-4FE6-A1E6-02BEE928C8CB}" type="datetimeFigureOut">
              <a:rPr lang="en-GB" smtClean="0"/>
              <a:t>14/01/2013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38C46-8132-4FF2-9408-1EC1FC0736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87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8C46-8132-4FF2-9408-1EC1FC0736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25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5516563"/>
          </a:xfrm>
          <a:prstGeom prst="rect">
            <a:avLst/>
          </a:prstGeom>
          <a:solidFill>
            <a:srgbClr val="66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663366"/>
              </a:solidFill>
              <a:latin typeface="Times" pitchFamily="18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843588"/>
            <a:ext cx="19431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755650" y="4762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7088" y="2420938"/>
            <a:ext cx="7561262" cy="1752600"/>
          </a:xfrm>
        </p:spPr>
        <p:txBody>
          <a:bodyPr/>
          <a:lstStyle>
            <a:lvl1pPr marL="0" indent="0"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A0FDC-92FD-4544-940C-AC3C1894D63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32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EFFAB-1109-4755-87A3-AAB31C1D3E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44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95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09600"/>
            <a:ext cx="5678487" cy="5195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597D5-7106-44EF-9151-592EBB085D2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3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EFD1A-7FB5-4E3A-821C-5C9BD5C3FB7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21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2A0B8-39FF-47DC-9519-7342B1C0397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21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2E8E9-2D16-4A59-A803-260273DBB75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9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4FC65-A370-41B4-87CE-FCDBC2C305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5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9BD-82A3-4B55-8DB9-1EC5FAD791F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0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3D715-8CE2-46E8-B2B4-E4AC696FB61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1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50B15-91FC-4C91-855F-43984C4405E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6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1D188-E1C7-4676-A12F-3A4BFE13024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5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0825" cy="6873875"/>
          </a:xfrm>
          <a:prstGeom prst="rect">
            <a:avLst/>
          </a:prstGeom>
          <a:solidFill>
            <a:srgbClr val="66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>
                <a:solidFill>
                  <a:srgbClr val="663366"/>
                </a:solidFill>
                <a:latin typeface="Times" pitchFamily="18" charset="0"/>
              </a:rPr>
              <a:t>∂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07950" y="107950"/>
            <a:ext cx="8924925" cy="665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663366"/>
              </a:solidFill>
              <a:latin typeface="Times" pitchFamily="18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Heading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5FA8E94-9450-474D-B88B-DCD59BC7B6C6}" type="slidenum">
              <a:rPr lang="en-GB">
                <a:solidFill>
                  <a:srgbClr val="000000"/>
                </a:solidFill>
                <a:latin typeface="Times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790575" y="611188"/>
            <a:ext cx="80248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790575" y="1798638"/>
            <a:ext cx="8024813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b="1">
              <a:solidFill>
                <a:srgbClr val="FFFFFF"/>
              </a:solidFill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843588"/>
            <a:ext cx="19431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77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r.ac.uk/cis/doc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Technical Aspects Of </a:t>
            </a:r>
            <a:br>
              <a:rPr lang="en-GB" dirty="0" smtClean="0"/>
            </a:br>
            <a:r>
              <a:rPr lang="en-GB" dirty="0" smtClean="0"/>
              <a:t>Poster Production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>
          <a:xfrm>
            <a:off x="827584" y="2852936"/>
            <a:ext cx="7561262" cy="1752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endParaRPr lang="en-GB" b="0" dirty="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dirty="0" smtClean="0"/>
              <a:t>Presented by Gareth Cowan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smtClean="0"/>
              <a:t>Date </a:t>
            </a:r>
            <a:r>
              <a:rPr lang="en-GB" smtClean="0"/>
              <a:t>23/01/2013</a:t>
            </a:r>
            <a:endParaRPr lang="en-GB" sz="2000" dirty="0" smtClean="0">
              <a:solidFill>
                <a:srgbClr val="663366"/>
              </a:solidFill>
            </a:endParaRP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8871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772400" cy="1143000"/>
          </a:xfrm>
        </p:spPr>
        <p:txBody>
          <a:bodyPr/>
          <a:lstStyle/>
          <a:p>
            <a:pPr lvl="0"/>
            <a:r>
              <a:rPr lang="en-GB" dirty="0" smtClean="0"/>
              <a:t>Printing Process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3816350"/>
          </a:xfrm>
        </p:spPr>
        <p:txBody>
          <a:bodyPr/>
          <a:lstStyle/>
          <a:p>
            <a:pPr marL="0" lvl="0" indent="0"/>
            <a:endParaRPr lang="en-GB" sz="2400" dirty="0" smtClean="0"/>
          </a:p>
          <a:p>
            <a:pPr marL="0" indent="0"/>
            <a:endParaRPr lang="en-GB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85848590"/>
              </p:ext>
            </p:extLst>
          </p:nvPr>
        </p:nvGraphicFramePr>
        <p:xfrm>
          <a:off x="323528" y="1397000"/>
          <a:ext cx="84969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78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69467"/>
            <a:ext cx="8655332" cy="936104"/>
          </a:xfrm>
        </p:spPr>
        <p:txBody>
          <a:bodyPr/>
          <a:lstStyle/>
          <a:p>
            <a:r>
              <a:rPr lang="en-GB" sz="4000" dirty="0" smtClean="0"/>
              <a:t>Printer Settings</a:t>
            </a:r>
            <a:endParaRPr lang="en-GB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2736"/>
            <a:ext cx="5328592" cy="5616624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650" y="1058812"/>
            <a:ext cx="424815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Arrow 2"/>
          <p:cNvSpPr/>
          <p:nvPr/>
        </p:nvSpPr>
        <p:spPr bwMode="auto">
          <a:xfrm>
            <a:off x="3707904" y="1540785"/>
            <a:ext cx="720080" cy="24898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67545" y="1412776"/>
            <a:ext cx="2592288" cy="5040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971599" y="4221088"/>
            <a:ext cx="2160241" cy="5040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071457" y="1916831"/>
            <a:ext cx="2880320" cy="5040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554216" y="1241174"/>
            <a:ext cx="618119" cy="5040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6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64896" cy="659160"/>
          </a:xfrm>
        </p:spPr>
        <p:txBody>
          <a:bodyPr/>
          <a:lstStyle/>
          <a:p>
            <a:r>
              <a:rPr lang="en-GB" dirty="0" smtClean="0"/>
              <a:t>Where – CM131, CM001, CM003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340768"/>
            <a:ext cx="7295522" cy="469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5436096" y="3573016"/>
            <a:ext cx="432048" cy="360040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0517">
            <a:off x="6098286" y="3035736"/>
            <a:ext cx="336920" cy="884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91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Cost of </a:t>
            </a:r>
            <a:r>
              <a:rPr lang="en-GB" dirty="0" smtClean="0"/>
              <a:t>Printing A2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114208"/>
              </p:ext>
            </p:extLst>
          </p:nvPr>
        </p:nvGraphicFramePr>
        <p:xfrm>
          <a:off x="827583" y="1700809"/>
          <a:ext cx="5791340" cy="2679104"/>
        </p:xfrm>
        <a:graphic>
          <a:graphicData uri="http://schemas.openxmlformats.org/drawingml/2006/table">
            <a:tbl>
              <a:tblPr firstRow="1" firstCol="1" bandRow="1" bandCol="1">
                <a:tableStyleId>{93296810-A885-4BE3-A3E7-6D5BEEA58F35}</a:tableStyleId>
              </a:tblPr>
              <a:tblGrid>
                <a:gridCol w="2313125"/>
                <a:gridCol w="1697369"/>
                <a:gridCol w="1780846"/>
              </a:tblGrid>
              <a:tr h="859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Paper type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Cost per metre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Printer Credits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1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Heavyweight paper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£1.25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ea typeface="+mn-ea"/>
                        </a:rPr>
                        <a:t>31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High-gloss photo paper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£2.50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ea typeface="+mn-ea"/>
                        </a:rPr>
                        <a:t>62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8192" y="4623519"/>
            <a:ext cx="66967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dirty="0" smtClean="0"/>
              <a:t>A2 Portrait 	 Width – 42.1 cm		Height 59.4 </a:t>
            </a:r>
            <a:r>
              <a:rPr lang="en-GB" sz="1900" dirty="0"/>
              <a:t>cm</a:t>
            </a:r>
            <a:endParaRPr lang="en-GB" sz="1900" dirty="0" smtClean="0"/>
          </a:p>
          <a:p>
            <a:r>
              <a:rPr lang="en-GB" sz="1900" dirty="0" smtClean="0"/>
              <a:t>A2 Landscape	 </a:t>
            </a:r>
            <a:r>
              <a:rPr lang="en-GB" sz="1900" dirty="0"/>
              <a:t>Width – </a:t>
            </a:r>
            <a:r>
              <a:rPr lang="en-GB" sz="1900" dirty="0" smtClean="0"/>
              <a:t>59.4 </a:t>
            </a:r>
            <a:r>
              <a:rPr lang="en-GB" sz="1900" dirty="0"/>
              <a:t>cm</a:t>
            </a:r>
            <a:r>
              <a:rPr lang="en-GB" sz="1900" dirty="0" smtClean="0"/>
              <a:t> 	Height </a:t>
            </a:r>
            <a:r>
              <a:rPr lang="en-GB" sz="1900" dirty="0"/>
              <a:t>42.1 cm</a:t>
            </a:r>
          </a:p>
        </p:txBody>
      </p:sp>
    </p:spTree>
    <p:extLst>
      <p:ext uri="{BB962C8B-B14F-4D97-AF65-F5344CB8AC3E}">
        <p14:creationId xmlns:p14="http://schemas.microsoft.com/office/powerpoint/2010/main" val="30014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Guide Link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u="sng" dirty="0">
                <a:solidFill>
                  <a:schemeClr val="accent2"/>
                </a:solidFill>
                <a:hlinkClick r:id="rId2"/>
              </a:rPr>
              <a:t>https://</a:t>
            </a:r>
            <a:r>
              <a:rPr lang="en-GB" sz="4000" u="sng" dirty="0" smtClean="0">
                <a:solidFill>
                  <a:schemeClr val="accent2"/>
                </a:solidFill>
                <a:hlinkClick r:id="rId2"/>
              </a:rPr>
              <a:t>www.dur.ac.uk/cis/docs/</a:t>
            </a:r>
            <a:endParaRPr lang="en-GB" sz="4000" u="sng" dirty="0" smtClean="0">
              <a:solidFill>
                <a:schemeClr val="accent2"/>
              </a:solidFill>
            </a:endParaRPr>
          </a:p>
          <a:p>
            <a:endParaRPr lang="en-GB" sz="4000" u="sng" dirty="0">
              <a:solidFill>
                <a:schemeClr val="accent2"/>
              </a:solidFill>
            </a:endParaRPr>
          </a:p>
          <a:p>
            <a:r>
              <a:rPr lang="en-GB" sz="4000" dirty="0" smtClean="0"/>
              <a:t>Search for : A0 printer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5868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81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</vt:lpstr>
      <vt:lpstr>Technical Aspects Of  Poster Production </vt:lpstr>
      <vt:lpstr>Printing Process</vt:lpstr>
      <vt:lpstr>Printer Settings</vt:lpstr>
      <vt:lpstr>Where – CM131, CM001, CM003</vt:lpstr>
      <vt:lpstr>Cost of Printing A2 </vt:lpstr>
      <vt:lpstr>Guide Link</vt:lpstr>
    </vt:vector>
  </TitlesOfParts>
  <Company>Durham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Terminology</dc:title>
  <dc:creator>NPCS</dc:creator>
  <cp:lastModifiedBy>COWAN G.</cp:lastModifiedBy>
  <cp:revision>48</cp:revision>
  <dcterms:created xsi:type="dcterms:W3CDTF">2012-06-29T08:37:56Z</dcterms:created>
  <dcterms:modified xsi:type="dcterms:W3CDTF">2013-01-14T12:24:02Z</dcterms:modified>
</cp:coreProperties>
</file>